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15" r:id="rId3"/>
    <p:sldId id="287" r:id="rId4"/>
    <p:sldId id="314" r:id="rId5"/>
    <p:sldId id="281" r:id="rId6"/>
    <p:sldId id="288" r:id="rId7"/>
    <p:sldId id="291" r:id="rId8"/>
    <p:sldId id="296" r:id="rId9"/>
    <p:sldId id="284" r:id="rId10"/>
    <p:sldId id="311" r:id="rId11"/>
    <p:sldId id="297" r:id="rId12"/>
    <p:sldId id="298" r:id="rId13"/>
    <p:sldId id="283" r:id="rId14"/>
    <p:sldId id="286" r:id="rId15"/>
    <p:sldId id="301" r:id="rId1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21-9-2020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21-9-2020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7</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21-9-2020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21-9-2020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21-9-2020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21-9-2020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21-9-2020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21-9-2020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21-9-2020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Speciaal transport</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277427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pPr marL="0" indent="0">
              <a:buNone/>
            </a:pPr>
            <a:endParaRPr lang="nl-NL" sz="3200" dirty="0"/>
          </a:p>
        </p:txBody>
      </p:sp>
    </p:spTree>
    <p:extLst>
      <p:ext uri="{BB962C8B-B14F-4D97-AF65-F5344CB8AC3E}">
        <p14:creationId xmlns:p14="http://schemas.microsoft.com/office/powerpoint/2010/main" val="312354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endParaRPr lang="nl-NL" sz="3200" dirty="0"/>
          </a:p>
        </p:txBody>
      </p:sp>
    </p:spTree>
    <p:extLst>
      <p:ext uri="{BB962C8B-B14F-4D97-AF65-F5344CB8AC3E}">
        <p14:creationId xmlns:p14="http://schemas.microsoft.com/office/powerpoint/2010/main" val="60027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dirty="0"/>
          </a:p>
        </p:txBody>
      </p:sp>
      <p:sp>
        <p:nvSpPr>
          <p:cNvPr id="2" name="Tijdelijke aanduiding voor inhoud 1"/>
          <p:cNvSpPr>
            <a:spLocks noGrp="1"/>
          </p:cNvSpPr>
          <p:nvPr>
            <p:ph idx="1"/>
          </p:nvPr>
        </p:nvSpPr>
        <p:spPr/>
        <p:txBody>
          <a:bodyPr/>
          <a:lstStyle/>
          <a:p>
            <a:endParaRPr lang="nl-NL"/>
          </a:p>
        </p:txBody>
      </p:sp>
    </p:spTree>
    <p:extLst>
      <p:ext uri="{BB962C8B-B14F-4D97-AF65-F5344CB8AC3E}">
        <p14:creationId xmlns:p14="http://schemas.microsoft.com/office/powerpoint/2010/main" val="348363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a:p>
        </p:txBody>
      </p:sp>
    </p:spTree>
    <p:extLst>
      <p:ext uri="{BB962C8B-B14F-4D97-AF65-F5344CB8AC3E}">
        <p14:creationId xmlns:p14="http://schemas.microsoft.com/office/powerpoint/2010/main" val="151801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buNone/>
            </a:pPr>
            <a:br>
              <a:rPr lang="nl-NL" dirty="0"/>
            </a:br>
            <a:endParaRPr lang="nl-NL" dirty="0"/>
          </a:p>
          <a:p>
            <a:pPr lvl="1"/>
            <a:endParaRPr lang="nl-NL" dirty="0"/>
          </a:p>
        </p:txBody>
      </p:sp>
    </p:spTree>
    <p:extLst>
      <p:ext uri="{BB962C8B-B14F-4D97-AF65-F5344CB8AC3E}">
        <p14:creationId xmlns:p14="http://schemas.microsoft.com/office/powerpoint/2010/main" val="25708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C51C3-DF7E-4262-B4DD-290C6A4A5013}"/>
              </a:ext>
            </a:extLst>
          </p:cNvPr>
          <p:cNvSpPr>
            <a:spLocks noGrp="1"/>
          </p:cNvSpPr>
          <p:nvPr>
            <p:ph type="title"/>
          </p:nvPr>
        </p:nvSpPr>
        <p:spPr/>
        <p:txBody>
          <a:bodyPr/>
          <a:lstStyle/>
          <a:p>
            <a:pPr algn="ctr"/>
            <a:r>
              <a:rPr lang="nl-NL" dirty="0"/>
              <a:t>Speciaal transport</a:t>
            </a:r>
          </a:p>
        </p:txBody>
      </p:sp>
      <p:sp>
        <p:nvSpPr>
          <p:cNvPr id="3" name="Tijdelijke aanduiding voor inhoud 2">
            <a:extLst>
              <a:ext uri="{FF2B5EF4-FFF2-40B4-BE49-F238E27FC236}">
                <a16:creationId xmlns:a16="http://schemas.microsoft.com/office/drawing/2014/main" id="{8F9CEF09-EA8D-4B40-9DE2-F55BB10D783A}"/>
              </a:ext>
            </a:extLst>
          </p:cNvPr>
          <p:cNvSpPr>
            <a:spLocks noGrp="1"/>
          </p:cNvSpPr>
          <p:nvPr>
            <p:ph idx="1"/>
          </p:nvPr>
        </p:nvSpPr>
        <p:spPr/>
        <p:txBody>
          <a:bodyPr/>
          <a:lstStyle/>
          <a:p>
            <a:endParaRPr lang="nl-NL" dirty="0"/>
          </a:p>
          <a:p>
            <a:r>
              <a:rPr lang="nl-NL" dirty="0"/>
              <a:t>Wanneer spreken we van speciaal transport ?</a:t>
            </a:r>
          </a:p>
          <a:p>
            <a:endParaRPr lang="nl-NL" dirty="0"/>
          </a:p>
          <a:p>
            <a:r>
              <a:rPr lang="nl-NL" dirty="0"/>
              <a:t>Extra lang</a:t>
            </a:r>
          </a:p>
          <a:p>
            <a:r>
              <a:rPr lang="nl-NL" dirty="0"/>
              <a:t>Extra breed,</a:t>
            </a:r>
          </a:p>
          <a:p>
            <a:r>
              <a:rPr lang="nl-NL" dirty="0"/>
              <a:t>Extra hoog</a:t>
            </a:r>
          </a:p>
          <a:p>
            <a:r>
              <a:rPr lang="nl-NL" dirty="0"/>
              <a:t>Extra zwaar</a:t>
            </a:r>
          </a:p>
        </p:txBody>
      </p:sp>
    </p:spTree>
    <p:extLst>
      <p:ext uri="{BB962C8B-B14F-4D97-AF65-F5344CB8AC3E}">
        <p14:creationId xmlns:p14="http://schemas.microsoft.com/office/powerpoint/2010/main" val="425350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52D4F1B-C8DB-452E-8C08-1FE64B99DF12}"/>
              </a:ext>
            </a:extLst>
          </p:cNvPr>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endParaRPr lang="nl-NL" dirty="0"/>
          </a:p>
          <a:p>
            <a:endParaRPr lang="nl-NL" dirty="0"/>
          </a:p>
        </p:txBody>
      </p:sp>
      <p:pic>
        <p:nvPicPr>
          <p:cNvPr id="5" name="Afbeelding 4">
            <a:extLst>
              <a:ext uri="{FF2B5EF4-FFF2-40B4-BE49-F238E27FC236}">
                <a16:creationId xmlns:a16="http://schemas.microsoft.com/office/drawing/2014/main" id="{CDEF91A2-D377-4B7A-8794-F0022CAD178B}"/>
              </a:ext>
            </a:extLst>
          </p:cNvPr>
          <p:cNvPicPr>
            <a:picLocks noChangeAspect="1"/>
          </p:cNvPicPr>
          <p:nvPr/>
        </p:nvPicPr>
        <p:blipFill>
          <a:blip r:embed="rId2"/>
          <a:stretch>
            <a:fillRect/>
          </a:stretch>
        </p:blipFill>
        <p:spPr>
          <a:xfrm>
            <a:off x="3347864" y="2348880"/>
            <a:ext cx="3632994" cy="3007963"/>
          </a:xfrm>
          <a:prstGeom prst="rect">
            <a:avLst/>
          </a:prstGeom>
        </p:spPr>
      </p:pic>
    </p:spTree>
    <p:extLst>
      <p:ext uri="{BB962C8B-B14F-4D97-AF65-F5344CB8AC3E}">
        <p14:creationId xmlns:p14="http://schemas.microsoft.com/office/powerpoint/2010/main" val="233121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DB3CE20E-ADBF-471C-AA11-7A53F7FEE86B}"/>
              </a:ext>
            </a:extLst>
          </p:cNvPr>
          <p:cNvPicPr>
            <a:picLocks noGrp="1" noChangeAspect="1"/>
          </p:cNvPicPr>
          <p:nvPr>
            <p:ph idx="1"/>
          </p:nvPr>
        </p:nvPicPr>
        <p:blipFill>
          <a:blip r:embed="rId2"/>
          <a:stretch>
            <a:fillRect/>
          </a:stretch>
        </p:blipFill>
        <p:spPr>
          <a:xfrm>
            <a:off x="2483768" y="1733870"/>
            <a:ext cx="5832648" cy="3297390"/>
          </a:xfrm>
          <a:prstGeom prst="rect">
            <a:avLst/>
          </a:prstGeom>
        </p:spPr>
      </p:pic>
    </p:spTree>
    <p:extLst>
      <p:ext uri="{BB962C8B-B14F-4D97-AF65-F5344CB8AC3E}">
        <p14:creationId xmlns:p14="http://schemas.microsoft.com/office/powerpoint/2010/main" val="104194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3" name="Tijdelijke aanduiding voor inhoud 2">
            <a:extLst>
              <a:ext uri="{FF2B5EF4-FFF2-40B4-BE49-F238E27FC236}">
                <a16:creationId xmlns:a16="http://schemas.microsoft.com/office/drawing/2014/main" id="{F5D2B7B5-9E61-40E6-A736-B2B4A172F5E1}"/>
              </a:ext>
            </a:extLst>
          </p:cNvPr>
          <p:cNvPicPr>
            <a:picLocks noGrp="1" noChangeAspect="1"/>
          </p:cNvPicPr>
          <p:nvPr>
            <p:ph idx="1"/>
          </p:nvPr>
        </p:nvPicPr>
        <p:blipFill>
          <a:blip r:embed="rId2"/>
          <a:stretch>
            <a:fillRect/>
          </a:stretch>
        </p:blipFill>
        <p:spPr>
          <a:xfrm>
            <a:off x="2555776" y="1916832"/>
            <a:ext cx="5400600" cy="3738877"/>
          </a:xfrm>
          <a:prstGeom prst="rect">
            <a:avLst/>
          </a:prstGeom>
        </p:spPr>
      </p:pic>
    </p:spTree>
    <p:extLst>
      <p:ext uri="{BB962C8B-B14F-4D97-AF65-F5344CB8AC3E}">
        <p14:creationId xmlns:p14="http://schemas.microsoft.com/office/powerpoint/2010/main" val="333397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95F36CD6-8E13-47DA-8714-AA7635AF9B7A}"/>
              </a:ext>
            </a:extLst>
          </p:cNvPr>
          <p:cNvPicPr>
            <a:picLocks noGrp="1" noChangeAspect="1"/>
          </p:cNvPicPr>
          <p:nvPr>
            <p:ph idx="1"/>
          </p:nvPr>
        </p:nvPicPr>
        <p:blipFill>
          <a:blip r:embed="rId2"/>
          <a:stretch>
            <a:fillRect/>
          </a:stretch>
        </p:blipFill>
        <p:spPr>
          <a:xfrm>
            <a:off x="2063311" y="1196975"/>
            <a:ext cx="6611228" cy="4929188"/>
          </a:xfrm>
          <a:prstGeom prst="rect">
            <a:avLst/>
          </a:prstGeom>
        </p:spPr>
      </p:pic>
    </p:spTree>
    <p:extLst>
      <p:ext uri="{BB962C8B-B14F-4D97-AF65-F5344CB8AC3E}">
        <p14:creationId xmlns:p14="http://schemas.microsoft.com/office/powerpoint/2010/main" val="336424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457200" lvl="1" indent="0">
              <a:buNone/>
            </a:pPr>
            <a:endParaRPr lang="nl-NL" dirty="0"/>
          </a:p>
        </p:txBody>
      </p:sp>
    </p:spTree>
    <p:extLst>
      <p:ext uri="{BB962C8B-B14F-4D97-AF65-F5344CB8AC3E}">
        <p14:creationId xmlns:p14="http://schemas.microsoft.com/office/powerpoint/2010/main" val="299448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pPr marL="0" indent="0">
              <a:buNone/>
            </a:pPr>
            <a:endParaRPr lang="nl-NL" sz="3200" dirty="0"/>
          </a:p>
        </p:txBody>
      </p:sp>
    </p:spTree>
    <p:extLst>
      <p:ext uri="{BB962C8B-B14F-4D97-AF65-F5344CB8AC3E}">
        <p14:creationId xmlns:p14="http://schemas.microsoft.com/office/powerpoint/2010/main" val="26867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256016072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2575</TotalTime>
  <Words>260</Words>
  <Application>Microsoft Office PowerPoint</Application>
  <PresentationFormat>Diavoorstelling (4:3)</PresentationFormat>
  <Paragraphs>29</Paragraphs>
  <Slides>15</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Speciaal transport</vt:lpstr>
      <vt:lpstr>Speciaal transport</vt:lpstr>
      <vt:lpstr>PowerPoint-presentatie</vt:lpstr>
      <vt:lpstr>PowerPoint-presentatie</vt:lpstr>
      <vt:lpstr>PowerPoint-presentatie</vt:lpstr>
      <vt:lpstr>PowerPoint-presentatie</vt:lpstr>
      <vt:lpstr>PowerPoint-presentatie</vt:lpstr>
      <vt:lpstr> </vt:lpstr>
      <vt:lpstr> </vt:lpstr>
      <vt:lpstr>PowerPoint-presentatie</vt:lpstr>
      <vt:lpstr> </vt:lpstr>
      <vt:lpstr> </vt:lpstr>
      <vt:lpstr>PowerPoint-presentatie</vt:lpstr>
      <vt:lpstr>PowerPoint-presentatie</vt:lpstr>
      <vt:lpstr>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153</cp:revision>
  <cp:lastPrinted>2015-09-16T11:22:19Z</cp:lastPrinted>
  <dcterms:created xsi:type="dcterms:W3CDTF">2013-11-15T15:05:42Z</dcterms:created>
  <dcterms:modified xsi:type="dcterms:W3CDTF">2020-09-21T07:11:52Z</dcterms:modified>
</cp:coreProperties>
</file>